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ora" pitchFamily="2" charset="0"/>
      <p:regular r:id="rId13"/>
    </p:embeddedFont>
    <p:embeddedFont>
      <p:font typeface="Source Sans Pro" panose="020B0503030403020204" pitchFamily="34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9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557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89453"/>
            <a:ext cx="7468553" cy="2142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Fashion AI Chatbot: Your Personal Style Assistant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3198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Imagine having a personal stylist in your pocket 24/7 – that’s exactly what we’ve built! Our smart fashion assistant interacts with you like a human stylist, offering personalised advice and recommendations.</a:t>
            </a:r>
            <a:endParaRPr lang="en-US" sz="18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17A21E-79DD-8015-F12D-7199A9A2FFCD}"/>
              </a:ext>
            </a:extLst>
          </p:cNvPr>
          <p:cNvSpPr/>
          <p:nvPr/>
        </p:nvSpPr>
        <p:spPr>
          <a:xfrm>
            <a:off x="12874752" y="7705344"/>
            <a:ext cx="1645920" cy="524256"/>
          </a:xfrm>
          <a:prstGeom prst="round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737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VISION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2165033"/>
            <a:ext cx="105948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Why This Matters: Fashion Meets Future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37724" y="322802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We've created a personal stylist that never sleeps, never judges, and always helps you look your best.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388024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077039" y="41195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 Confidence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77039" y="4615101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Looking good makes people feel better, boosting self-esteem.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388024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475089" y="41195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Time-Saving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75089" y="4615101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 more morning outfit stress, saving valuable time.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3880247"/>
            <a:ext cx="4158853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9873139" y="41195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Money-Smart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3139" y="4615101"/>
            <a:ext cx="36802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Make better shopping decisions, reducing waste and expense.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37724" y="588966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best technology solves real, everyday problems. Our AI makes professional styling accessible to everyone, ensuring continuous learning and personalised growth.</a:t>
            </a:r>
            <a:endParaRPr lang="en-US" sz="18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6B8D511-7D7E-8CC4-5A1C-83EB2B4C2B76}"/>
              </a:ext>
            </a:extLst>
          </p:cNvPr>
          <p:cNvSpPr/>
          <p:nvPr/>
        </p:nvSpPr>
        <p:spPr>
          <a:xfrm>
            <a:off x="12874752" y="7705344"/>
            <a:ext cx="1645920" cy="524256"/>
          </a:xfrm>
          <a:prstGeom prst="round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39967"/>
            <a:ext cx="45477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MAGIC BEHIND THE SCENES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2231231"/>
            <a:ext cx="66560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Our AI Stylist Works</a:t>
            </a:r>
            <a:endParaRPr lang="en-US" sz="4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94221"/>
            <a:ext cx="598408" cy="5984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35336" y="3436263"/>
            <a:ext cx="281618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Vision System 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35336" y="3939421"/>
            <a:ext cx="322123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AI "sees" and understands fashion. Upload a photo of your outfit, and it identifies details like "casual blue denim jeans" or "white cotton T-shirt."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3294221"/>
            <a:ext cx="598408" cy="5984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53388" y="3436263"/>
            <a:ext cx="281618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Memory System 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153388" y="3939421"/>
            <a:ext cx="322123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remembers your preferences and past conversations. If you often ask about casual wear, it learns your style and suggests more relaxed options over time.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3294221"/>
            <a:ext cx="598408" cy="5984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71440" y="3436263"/>
            <a:ext cx="3221236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Recommendation Engine 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71440" y="4291370"/>
            <a:ext cx="322123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Like a smart shopping assistant, it knows what pieces complement each other. Ask for "work outfits," and it suggests blazers, dress pants, and professional shoes.</a:t>
            </a:r>
            <a:endParaRPr lang="en-US" sz="18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33B852-C457-07CB-55B3-7AB0570DB5D6}"/>
              </a:ext>
            </a:extLst>
          </p:cNvPr>
          <p:cNvSpPr/>
          <p:nvPr/>
        </p:nvSpPr>
        <p:spPr>
          <a:xfrm>
            <a:off x="12874752" y="7705344"/>
            <a:ext cx="1645920" cy="524256"/>
          </a:xfrm>
          <a:prstGeom prst="round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54825"/>
            <a:ext cx="317885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USER EXPERIENCE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2046089"/>
            <a:ext cx="69782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Real-Life Styling Scenarios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37724" y="3348395"/>
            <a:ext cx="519767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Scenario 1: The Busy Professional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37724" y="401002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Mike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needs an outfit for a tech interview but lacks fashion sense.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99145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Mike uploads a closet photo and asks for interview help.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45818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suggests: "Navy blazer, grey pants, white shirt, brown leather shoes. Stick to professional tones."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630793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Mike gets specific product recommendations with prices.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3348395"/>
            <a:ext cx="5457111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Scenario 2: The Fashion Enthusiast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614761" y="401002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Emma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loves fashion but wants to explore new styles for her new floral dress.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99145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Emma uploads her dress and asks for versatile styling tips.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458182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suggests: "For work: add a blazer and flats. For brunch: denim jacket and sneakers. For date night: statement jewellery and heels."</a:t>
            </a:r>
            <a:endParaRPr lang="en-US" sz="18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8CB6CF3-443C-4099-685F-4C9BF2D12677}"/>
              </a:ext>
            </a:extLst>
          </p:cNvPr>
          <p:cNvSpPr/>
          <p:nvPr/>
        </p:nvSpPr>
        <p:spPr>
          <a:xfrm>
            <a:off x="12874752" y="7705344"/>
            <a:ext cx="1645920" cy="524256"/>
          </a:xfrm>
          <a:prstGeom prst="round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977" y="604957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BUILDING BLOCKS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69977" y="1148358"/>
            <a:ext cx="6551414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Technical Architecture</a:t>
            </a:r>
            <a:endParaRPr lang="en-US" sz="4050" dirty="0"/>
          </a:p>
        </p:txBody>
      </p:sp>
      <p:sp>
        <p:nvSpPr>
          <p:cNvPr id="4" name="Shape 2"/>
          <p:cNvSpPr/>
          <p:nvPr/>
        </p:nvSpPr>
        <p:spPr>
          <a:xfrm>
            <a:off x="769977" y="2455307"/>
            <a:ext cx="6435209" cy="2311598"/>
          </a:xfrm>
          <a:prstGeom prst="roundRect">
            <a:avLst>
              <a:gd name="adj" fmla="val 6329"/>
            </a:avLst>
          </a:prstGeom>
          <a:solidFill>
            <a:srgbClr val="FEF5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69977" y="2424827"/>
            <a:ext cx="6435209" cy="121920"/>
          </a:xfrm>
          <a:prstGeom prst="roundRect">
            <a:avLst>
              <a:gd name="adj" fmla="val 27070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3657540" y="2125385"/>
            <a:ext cx="659963" cy="659963"/>
          </a:xfrm>
          <a:prstGeom prst="roundRect">
            <a:avLst>
              <a:gd name="adj" fmla="val 138553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541" y="2290405"/>
            <a:ext cx="263962" cy="32992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0366" y="3005257"/>
            <a:ext cx="2963823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Frontend: User Interface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20366" y="3460671"/>
            <a:ext cx="593443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Built with Streamlit, this is what you see—a clean, intuitive chat interface with image upload buttons for seamless interaction.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425095" y="2455307"/>
            <a:ext cx="6435328" cy="2311598"/>
          </a:xfrm>
          <a:prstGeom prst="roundRect">
            <a:avLst>
              <a:gd name="adj" fmla="val 6329"/>
            </a:avLst>
          </a:prstGeom>
          <a:solidFill>
            <a:srgbClr val="FEF5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425095" y="2424827"/>
            <a:ext cx="6435328" cy="121920"/>
          </a:xfrm>
          <a:prstGeom prst="roundRect">
            <a:avLst>
              <a:gd name="adj" fmla="val 27070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10312777" y="2125385"/>
            <a:ext cx="659963" cy="659963"/>
          </a:xfrm>
          <a:prstGeom prst="roundRect">
            <a:avLst>
              <a:gd name="adj" fmla="val 138553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0778" y="2290405"/>
            <a:ext cx="263962" cy="32992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75483" y="3005257"/>
            <a:ext cx="263294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Backend: The AI Brain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7675483" y="3460671"/>
            <a:ext cx="5934551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Powered by OpenAI GPT-4 with vision capabilities, it processes your requests and suggests outfits based on factors like fabric, season, and occasion.</a:t>
            </a:r>
            <a:endParaRPr lang="en-US" sz="1700" dirty="0"/>
          </a:p>
        </p:txBody>
      </p:sp>
      <p:sp>
        <p:nvSpPr>
          <p:cNvPr id="16" name="Shape 12"/>
          <p:cNvSpPr/>
          <p:nvPr/>
        </p:nvSpPr>
        <p:spPr>
          <a:xfrm>
            <a:off x="769977" y="5316736"/>
            <a:ext cx="6435209" cy="2311598"/>
          </a:xfrm>
          <a:prstGeom prst="roundRect">
            <a:avLst>
              <a:gd name="adj" fmla="val 6329"/>
            </a:avLst>
          </a:prstGeom>
          <a:solidFill>
            <a:srgbClr val="FEF5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769977" y="5286256"/>
            <a:ext cx="6435209" cy="121920"/>
          </a:xfrm>
          <a:prstGeom prst="roundRect">
            <a:avLst>
              <a:gd name="adj" fmla="val 27070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4"/>
          <p:cNvSpPr/>
          <p:nvPr/>
        </p:nvSpPr>
        <p:spPr>
          <a:xfrm>
            <a:off x="3657540" y="4986814"/>
            <a:ext cx="659963" cy="659963"/>
          </a:xfrm>
          <a:prstGeom prst="roundRect">
            <a:avLst>
              <a:gd name="adj" fmla="val 138553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541" y="5151834"/>
            <a:ext cx="263962" cy="32992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20366" y="5866686"/>
            <a:ext cx="3237667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Database: Memory Storage</a:t>
            </a:r>
            <a:endParaRPr lang="en-US" sz="2000" dirty="0"/>
          </a:p>
        </p:txBody>
      </p:sp>
      <p:sp>
        <p:nvSpPr>
          <p:cNvPr id="21" name="Text 16"/>
          <p:cNvSpPr/>
          <p:nvPr/>
        </p:nvSpPr>
        <p:spPr>
          <a:xfrm>
            <a:off x="1020366" y="6322100"/>
            <a:ext cx="5934432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 SQLite database organises thousands of fashion items, storing details like colour, season, and occasion, enabling relevant and quick suggestions.</a:t>
            </a:r>
            <a:endParaRPr lang="en-US" sz="1700" dirty="0"/>
          </a:p>
        </p:txBody>
      </p:sp>
      <p:sp>
        <p:nvSpPr>
          <p:cNvPr id="22" name="Shape 17"/>
          <p:cNvSpPr/>
          <p:nvPr/>
        </p:nvSpPr>
        <p:spPr>
          <a:xfrm>
            <a:off x="7425095" y="5316736"/>
            <a:ext cx="6435328" cy="2311598"/>
          </a:xfrm>
          <a:prstGeom prst="roundRect">
            <a:avLst>
              <a:gd name="adj" fmla="val 6329"/>
            </a:avLst>
          </a:prstGeom>
          <a:solidFill>
            <a:srgbClr val="FEF5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8"/>
          <p:cNvSpPr/>
          <p:nvPr/>
        </p:nvSpPr>
        <p:spPr>
          <a:xfrm>
            <a:off x="7425095" y="5286256"/>
            <a:ext cx="6435328" cy="121920"/>
          </a:xfrm>
          <a:prstGeom prst="roundRect">
            <a:avLst>
              <a:gd name="adj" fmla="val 27070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9"/>
          <p:cNvSpPr/>
          <p:nvPr/>
        </p:nvSpPr>
        <p:spPr>
          <a:xfrm>
            <a:off x="10312777" y="4986814"/>
            <a:ext cx="659963" cy="659963"/>
          </a:xfrm>
          <a:prstGeom prst="roundRect">
            <a:avLst>
              <a:gd name="adj" fmla="val 138553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0778" y="5151834"/>
            <a:ext cx="263962" cy="329922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75483" y="5866686"/>
            <a:ext cx="292786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 Server: Connectivity</a:t>
            </a:r>
            <a:endParaRPr lang="en-US" sz="2000" dirty="0"/>
          </a:p>
        </p:txBody>
      </p:sp>
      <p:sp>
        <p:nvSpPr>
          <p:cNvPr id="27" name="Text 21"/>
          <p:cNvSpPr/>
          <p:nvPr/>
        </p:nvSpPr>
        <p:spPr>
          <a:xfrm>
            <a:off x="7675483" y="6322100"/>
            <a:ext cx="5934551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Using the FastAPI framework, this component seamlessly connects the chat interface to the AI brain, ensuring smooth communication and integration.</a:t>
            </a:r>
            <a:endParaRPr lang="en-US" sz="17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1026CE-1E1D-4CE7-9ABD-E9F5CAC066AF}"/>
              </a:ext>
            </a:extLst>
          </p:cNvPr>
          <p:cNvSpPr/>
          <p:nvPr/>
        </p:nvSpPr>
        <p:spPr>
          <a:xfrm>
            <a:off x="12874752" y="7705344"/>
            <a:ext cx="1645920" cy="524256"/>
          </a:xfrm>
          <a:prstGeom prst="round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14663"/>
            <a:ext cx="315218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DIFFERENTIATORS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1705928"/>
            <a:ext cx="943415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 Features That Make It Special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37724" y="3008233"/>
            <a:ext cx="3980259" cy="437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Personalised Learning 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37724" y="3685103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AI tracks your preferences, learning your style from your questions. If you ask about "casual Friday" outfits, it learns your business-casual preference.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73491"/>
            <a:ext cx="3393638" cy="437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Image Intelligence 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837724" y="5750362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analyses uploaded photos pixel by pixel, recognising details like "vintage leather jacket" and suggesting complementary items.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02569" y="3008233"/>
            <a:ext cx="4462463" cy="437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 Recommendations 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614761" y="3685103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considers season, occasion, budget, and personal style. Expect suggestions for winter coats in December, not summer dresses!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073491"/>
            <a:ext cx="3858220" cy="437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Natural Conversation 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614761" y="575036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AI understands context and maintains conversation flow, asking follow-up questions to provide precise advice.</a:t>
            </a:r>
            <a:endParaRPr lang="en-US" sz="18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6D063D7-8A22-3521-74DC-73AA757CF77A}"/>
              </a:ext>
            </a:extLst>
          </p:cNvPr>
          <p:cNvSpPr/>
          <p:nvPr/>
        </p:nvSpPr>
        <p:spPr>
          <a:xfrm>
            <a:off x="12874752" y="7705344"/>
            <a:ext cx="1645920" cy="524256"/>
          </a:xfrm>
          <a:prstGeom prst="round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752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INNOVATION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1766530"/>
            <a:ext cx="73324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Problems We Solved with AI</a:t>
            </a:r>
            <a:endParaRPr lang="en-US" sz="4400" dirty="0"/>
          </a:p>
        </p:txBody>
      </p:sp>
      <p:sp>
        <p:nvSpPr>
          <p:cNvPr id="4" name="Shape 2"/>
          <p:cNvSpPr/>
          <p:nvPr/>
        </p:nvSpPr>
        <p:spPr>
          <a:xfrm>
            <a:off x="837724" y="2829520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07244" y="2829520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198959" y="30993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Fashion Paralysis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98959" y="3594854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Too many choices can be overwhelming. Our AI provides instant guidance, eliminating stress and indecision.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2829520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7404378" y="2829520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7796093" y="30993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Expensive Stylists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96093" y="3594854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Personal styling sessions cost a lot. Our AI offers free, 24/7 access to professional styling advice.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4870013"/>
            <a:ext cx="6357818" cy="2184202"/>
          </a:xfrm>
          <a:prstGeom prst="roundRect">
            <a:avLst>
              <a:gd name="adj" fmla="val 6698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807244" y="4870013"/>
            <a:ext cx="121920" cy="2184202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198959" y="51398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Outfit Repeating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98959" y="5635347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People often wear the same combinations. Our AI suggests creative new mixes from your existing wardrobe.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4870013"/>
            <a:ext cx="6357818" cy="2184202"/>
          </a:xfrm>
          <a:prstGeom prst="roundRect">
            <a:avLst>
              <a:gd name="adj" fmla="val 6698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7404378" y="4870013"/>
            <a:ext cx="121920" cy="2184202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796093" y="51398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Seasonal Confusion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96093" y="5635347"/>
            <a:ext cx="57267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Not knowing what's appropriate for different weather or occasions is a common issue. Our AI automatically adjusts suggestions based on time and weather.</a:t>
            </a:r>
            <a:endParaRPr lang="en-US" sz="18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67627CC-EE0F-662B-5CF4-9D0BBC3D3B53}"/>
              </a:ext>
            </a:extLst>
          </p:cNvPr>
          <p:cNvSpPr/>
          <p:nvPr/>
        </p:nvSpPr>
        <p:spPr>
          <a:xfrm>
            <a:off x="12874752" y="7705344"/>
            <a:ext cx="1645920" cy="524256"/>
          </a:xfrm>
          <a:prstGeom prst="round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86038"/>
            <a:ext cx="28261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EMPOWERING LIVES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1277303"/>
            <a:ext cx="75785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Real-World Impact Examples</a:t>
            </a:r>
            <a:endParaRPr lang="en-US" sz="4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40293"/>
            <a:ext cx="4118848" cy="25455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5125164"/>
            <a:ext cx="281618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Student Sarah </a:t>
            </a:r>
            <a:r>
              <a:rPr lang="en-US" sz="22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🎓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5628323"/>
            <a:ext cx="411884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With a limited budget, Sarah needed to look professional for internship interviews. Our AI suggested creative mixes of her existing pieces, helping her look sharp without buying new clothes.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2340293"/>
            <a:ext cx="4118848" cy="25455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5776" y="5125164"/>
            <a:ext cx="281618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New Dad David </a:t>
            </a:r>
            <a:r>
              <a:rPr lang="en-US" sz="22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👨‍🍼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5776" y="5628323"/>
            <a:ext cx="411884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Too busy to shop, David needed a style update. Our AI analysed his wardrobe and suggested strategic additions, giving him a modern look with minimal effort and expense.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2340293"/>
            <a:ext cx="4118848" cy="25455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3828" y="5125164"/>
            <a:ext cx="306562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Grandmother Grace </a:t>
            </a:r>
            <a:r>
              <a:rPr lang="en-US" sz="22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👵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3828" y="5628323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Grace wanted to dress fashionably but felt outdated. Our AI suggested age-appropriate trendy pieces, helping her feel confident and stylish.</a:t>
            </a:r>
            <a:endParaRPr lang="en-US" sz="18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1ACD8F-4FF2-C373-FCF7-6B917D1EF119}"/>
              </a:ext>
            </a:extLst>
          </p:cNvPr>
          <p:cNvSpPr/>
          <p:nvPr/>
        </p:nvSpPr>
        <p:spPr>
          <a:xfrm>
            <a:off x="12874752" y="7705344"/>
            <a:ext cx="1645920" cy="524256"/>
          </a:xfrm>
          <a:prstGeom prst="round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773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JOURNEY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1268611"/>
            <a:ext cx="932378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Technical Challenges We Overcame</a:t>
            </a:r>
            <a:endParaRPr lang="en-US" sz="4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31601"/>
            <a:ext cx="1196816" cy="17402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73856" y="2570917"/>
            <a:ext cx="34634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Teaching AI About Fashion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273856" y="3066455"/>
            <a:ext cx="115188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trained the AI with thousands of fashion combinations and explanations, enabling it to understand style concepts like "black goes with everything."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071818"/>
            <a:ext cx="1196816" cy="17402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273856" y="4311134"/>
            <a:ext cx="29545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Understanding Images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273856" y="4806672"/>
            <a:ext cx="115188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Using advanced vision AI, we taught the system to differentiate between items like a summer dress and a winter coat, analysing fabric, cut, and style.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812036"/>
            <a:ext cx="1196816" cy="174021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273856" y="6051352"/>
            <a:ext cx="37716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Remembering Conversations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2273856" y="6546890"/>
            <a:ext cx="115188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built a memory system that recalls past preferences, ensuring personalised and natural conversations, avoiding starting from scratch each time.</a:t>
            </a:r>
            <a:endParaRPr lang="en-US" sz="18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9BCBA00-442F-8F75-2F6D-E8C263BD3B79}"/>
              </a:ext>
            </a:extLst>
          </p:cNvPr>
          <p:cNvSpPr/>
          <p:nvPr/>
        </p:nvSpPr>
        <p:spPr>
          <a:xfrm>
            <a:off x="12874752" y="7705344"/>
            <a:ext cx="1645920" cy="524256"/>
          </a:xfrm>
          <a:prstGeom prst="round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292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ROAD AHEAD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192047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Possibilities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37724" y="322278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Coming Soon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37724" y="388441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Virtual Wardrobe: Digitally catalogue your entire closet.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35113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Weather Integration: Outfit suggestions based on daily weather.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20088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Shopping Assistant: Find exact recommended items with price comparisons.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605063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Social Features: Share outfits and get feedback from friends.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322278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Dream Features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614761" y="388441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 Try-On: See how clothes look on you virtually.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35113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Seasonal Swaps: Automatic suggestions for wardrobe transitions.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20088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Event Planning: Complete outfit planning for vacations and events.</a:t>
            </a:r>
            <a:endParaRPr lang="en-US" sz="18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EEF7645-6BC8-C1BF-E2FD-F729192F9CD2}"/>
              </a:ext>
            </a:extLst>
          </p:cNvPr>
          <p:cNvSpPr/>
          <p:nvPr/>
        </p:nvSpPr>
        <p:spPr>
          <a:xfrm>
            <a:off x="12874752" y="7705344"/>
            <a:ext cx="1645920" cy="524256"/>
          </a:xfrm>
          <a:prstGeom prst="round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974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Lora</vt:lpstr>
      <vt:lpstr>Source Sans Pro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Sumit Kumar</cp:lastModifiedBy>
  <cp:revision>3</cp:revision>
  <dcterms:created xsi:type="dcterms:W3CDTF">2025-08-01T15:18:38Z</dcterms:created>
  <dcterms:modified xsi:type="dcterms:W3CDTF">2025-08-01T15:34:01Z</dcterms:modified>
</cp:coreProperties>
</file>